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FFER,CINDY" initials="J" lastIdx="1" clrIdx="0">
    <p:extLst>
      <p:ext uri="{19B8F6BF-5375-455C-9EA6-DF929625EA0E}">
        <p15:presenceInfo xmlns:p15="http://schemas.microsoft.com/office/powerpoint/2012/main" userId="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19T14:53:22.724" idx="1">
    <p:pos x="5712" y="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C6A79A-07F9-AC4C-B458-9CE2AB7B8F8A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FE3C83BD-0468-EF40-A263-1F521C748F1B}">
      <dgm:prSet phldrT="[Text]"/>
      <dgm:spPr>
        <a:noFill/>
        <a:ln w="762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66105224-E213-CE48-B4D9-B3B3BBEA03AD}" type="parTrans" cxnId="{076234E5-8CB4-1542-8A49-1BD720D92C81}">
      <dgm:prSet/>
      <dgm:spPr/>
      <dgm:t>
        <a:bodyPr/>
        <a:lstStyle/>
        <a:p>
          <a:endParaRPr lang="en-US"/>
        </a:p>
      </dgm:t>
    </dgm:pt>
    <dgm:pt modelId="{70A1D821-2C51-F74B-AA2E-54B91AF659AF}" type="sibTrans" cxnId="{076234E5-8CB4-1542-8A49-1BD720D92C81}">
      <dgm:prSet/>
      <dgm:spPr/>
      <dgm:t>
        <a:bodyPr/>
        <a:lstStyle/>
        <a:p>
          <a:endParaRPr lang="en-US"/>
        </a:p>
      </dgm:t>
    </dgm:pt>
    <dgm:pt modelId="{0F04E112-3B73-6C40-8E64-BEC78B5C75F3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D17CC145-13BA-924F-AA18-9874F61E3D21}" type="parTrans" cxnId="{66979326-6633-AE43-8FD0-1BA78C47189E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206C1429-959E-E64F-A850-2676D5140DDE}" type="sibTrans" cxnId="{66979326-6633-AE43-8FD0-1BA78C47189E}">
      <dgm:prSet/>
      <dgm:spPr/>
      <dgm:t>
        <a:bodyPr/>
        <a:lstStyle/>
        <a:p>
          <a:endParaRPr lang="en-US"/>
        </a:p>
      </dgm:t>
    </dgm:pt>
    <dgm:pt modelId="{95CFA810-43D4-5B41-9659-31D9E4684614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2E722BE0-7018-B943-A659-11AAA9979971}" type="parTrans" cxnId="{5FDDEFE7-9579-D24A-9AEE-04A443C541B2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09062451-FB2C-394D-863E-3900B4CE6968}" type="sibTrans" cxnId="{5FDDEFE7-9579-D24A-9AEE-04A443C541B2}">
      <dgm:prSet/>
      <dgm:spPr/>
      <dgm:t>
        <a:bodyPr/>
        <a:lstStyle/>
        <a:p>
          <a:endParaRPr lang="en-US"/>
        </a:p>
      </dgm:t>
    </dgm:pt>
    <dgm:pt modelId="{7DF68270-07A9-5C4A-A707-12FE06003CAD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91DD3AF7-793B-124E-A2C5-597C0E3AC291}" type="parTrans" cxnId="{9FF941E3-8189-8C48-946E-2661038AB0E6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3812D67B-C0E3-FA46-8D3A-10E851AD5DBE}" type="sibTrans" cxnId="{9FF941E3-8189-8C48-946E-2661038AB0E6}">
      <dgm:prSet/>
      <dgm:spPr/>
      <dgm:t>
        <a:bodyPr/>
        <a:lstStyle/>
        <a:p>
          <a:endParaRPr lang="en-US"/>
        </a:p>
      </dgm:t>
    </dgm:pt>
    <dgm:pt modelId="{742D182D-03E4-6747-AC63-98CEB01E3BEB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56E0D3FB-586F-3941-9751-CFE6EAF94A69}" type="parTrans" cxnId="{2DAF763A-E3D7-E249-B36C-DBE49734B6CF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08F4785E-0EE8-724C-8121-2F1231B32AB2}" type="sibTrans" cxnId="{2DAF763A-E3D7-E249-B36C-DBE49734B6CF}">
      <dgm:prSet/>
      <dgm:spPr/>
      <dgm:t>
        <a:bodyPr/>
        <a:lstStyle/>
        <a:p>
          <a:endParaRPr lang="en-US"/>
        </a:p>
      </dgm:t>
    </dgm:pt>
    <dgm:pt modelId="{0AC326C9-0939-7E46-8D08-B47738E01727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610213A9-2A10-044F-A868-38E06F365AE4}" type="parTrans" cxnId="{DBEAC4B6-AA2C-AB4C-B958-81465EC25A12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AE239694-29EB-7B4D-ADB8-B9F029E12833}" type="sibTrans" cxnId="{DBEAC4B6-AA2C-AB4C-B958-81465EC25A12}">
      <dgm:prSet/>
      <dgm:spPr/>
      <dgm:t>
        <a:bodyPr/>
        <a:lstStyle/>
        <a:p>
          <a:endParaRPr lang="en-US"/>
        </a:p>
      </dgm:t>
    </dgm:pt>
    <dgm:pt modelId="{CFA567BC-61F3-4846-9BAB-2EE1301D7012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CFD4C4C5-8A31-1F4F-8A3A-149CE1049B74}" type="parTrans" cxnId="{692CF3F0-CDB0-1E47-BDD2-3878C39E5ACB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5F8E5504-7EC2-2946-97FB-DE807EC58EA8}" type="sibTrans" cxnId="{692CF3F0-CDB0-1E47-BDD2-3878C39E5ACB}">
      <dgm:prSet/>
      <dgm:spPr/>
      <dgm:t>
        <a:bodyPr/>
        <a:lstStyle/>
        <a:p>
          <a:endParaRPr lang="en-US"/>
        </a:p>
      </dgm:t>
    </dgm:pt>
    <dgm:pt modelId="{1D76235B-60A0-694A-92DB-8E6B7056B4D1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2D8A3E83-3910-1944-8533-68051A7C0647}" type="sibTrans" cxnId="{0F6AEB03-0EF3-3647-A65D-54549AF097B8}">
      <dgm:prSet/>
      <dgm:spPr/>
      <dgm:t>
        <a:bodyPr/>
        <a:lstStyle/>
        <a:p>
          <a:endParaRPr lang="en-US"/>
        </a:p>
      </dgm:t>
    </dgm:pt>
    <dgm:pt modelId="{98B11028-0C05-AF43-B4C4-791A342A8EB1}" type="parTrans" cxnId="{0F6AEB03-0EF3-3647-A65D-54549AF097B8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394AC29F-B62C-4C45-B7C6-303546D5FB57}">
      <dgm:prSet phldrT="[Text]"/>
      <dgm:spPr>
        <a:noFill/>
        <a:ln w="38100" cmpd="sng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8074C820-009F-C24D-90C7-95612A109172}" type="sibTrans" cxnId="{8F0BCB82-D69C-2B44-A30A-473FFB271A02}">
      <dgm:prSet/>
      <dgm:spPr/>
      <dgm:t>
        <a:bodyPr/>
        <a:lstStyle/>
        <a:p>
          <a:endParaRPr lang="en-US"/>
        </a:p>
      </dgm:t>
    </dgm:pt>
    <dgm:pt modelId="{8A3EC51E-2958-2B48-9AC3-ACE178D9FE5C}" type="parTrans" cxnId="{8F0BCB82-D69C-2B44-A30A-473FFB271A02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C8D7B27F-EA72-E94B-B7EB-66E77F1101E5}" type="pres">
      <dgm:prSet presAssocID="{58C6A79A-07F9-AC4C-B458-9CE2AB7B8F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8504AA-8E3E-2E42-B0E1-A6B9064D1EDA}" type="pres">
      <dgm:prSet presAssocID="{FE3C83BD-0468-EF40-A263-1F521C748F1B}" presName="centerShape" presStyleLbl="node0" presStyleIdx="0" presStyleCnt="1"/>
      <dgm:spPr/>
      <dgm:t>
        <a:bodyPr/>
        <a:lstStyle/>
        <a:p>
          <a:endParaRPr lang="en-US"/>
        </a:p>
      </dgm:t>
    </dgm:pt>
    <dgm:pt modelId="{6BDECB79-7D39-5347-A215-6032312D712D}" type="pres">
      <dgm:prSet presAssocID="{D17CC145-13BA-924F-AA18-9874F61E3D21}" presName="parTrans" presStyleLbl="sibTrans2D1" presStyleIdx="0" presStyleCnt="8"/>
      <dgm:spPr/>
      <dgm:t>
        <a:bodyPr/>
        <a:lstStyle/>
        <a:p>
          <a:endParaRPr lang="en-US"/>
        </a:p>
      </dgm:t>
    </dgm:pt>
    <dgm:pt modelId="{8DEB47B6-0452-9848-A2F0-99F63911A27A}" type="pres">
      <dgm:prSet presAssocID="{D17CC145-13BA-924F-AA18-9874F61E3D21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F6AE6B4A-C58A-B646-99A9-4A3A418743FA}" type="pres">
      <dgm:prSet presAssocID="{0F04E112-3B73-6C40-8E64-BEC78B5C75F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4AA34-3297-3648-BD83-6F2A11CBC0D2}" type="pres">
      <dgm:prSet presAssocID="{98B11028-0C05-AF43-B4C4-791A342A8EB1}" presName="parTrans" presStyleLbl="sibTrans2D1" presStyleIdx="1" presStyleCnt="8"/>
      <dgm:spPr/>
      <dgm:t>
        <a:bodyPr/>
        <a:lstStyle/>
        <a:p>
          <a:endParaRPr lang="en-US"/>
        </a:p>
      </dgm:t>
    </dgm:pt>
    <dgm:pt modelId="{5F1E46D6-CEB1-B643-B855-0EAC44B05F09}" type="pres">
      <dgm:prSet presAssocID="{98B11028-0C05-AF43-B4C4-791A342A8EB1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BA5285F3-5CA9-6A4C-9363-951F512C6A60}" type="pres">
      <dgm:prSet presAssocID="{1D76235B-60A0-694A-92DB-8E6B7056B4D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02414-86AC-9743-8809-C70ACBF5E603}" type="pres">
      <dgm:prSet presAssocID="{2E722BE0-7018-B943-A659-11AAA9979971}" presName="parTrans" presStyleLbl="sibTrans2D1" presStyleIdx="2" presStyleCnt="8"/>
      <dgm:spPr/>
      <dgm:t>
        <a:bodyPr/>
        <a:lstStyle/>
        <a:p>
          <a:endParaRPr lang="en-US"/>
        </a:p>
      </dgm:t>
    </dgm:pt>
    <dgm:pt modelId="{7E668E42-0A33-1A43-838F-8A797F52BDB8}" type="pres">
      <dgm:prSet presAssocID="{2E722BE0-7018-B943-A659-11AAA9979971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F573DF89-1A4C-754A-9B94-6185DB9EBA71}" type="pres">
      <dgm:prSet presAssocID="{95CFA810-43D4-5B41-9659-31D9E468461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A83C9-95B2-1040-831D-F4F0D4D00EED}" type="pres">
      <dgm:prSet presAssocID="{91DD3AF7-793B-124E-A2C5-597C0E3AC291}" presName="parTrans" presStyleLbl="sibTrans2D1" presStyleIdx="3" presStyleCnt="8"/>
      <dgm:spPr/>
      <dgm:t>
        <a:bodyPr/>
        <a:lstStyle/>
        <a:p>
          <a:endParaRPr lang="en-US"/>
        </a:p>
      </dgm:t>
    </dgm:pt>
    <dgm:pt modelId="{31B5532B-9D4D-8748-B432-092E57D33921}" type="pres">
      <dgm:prSet presAssocID="{91DD3AF7-793B-124E-A2C5-597C0E3AC291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4C29DB83-309E-0946-9397-C9A609186E40}" type="pres">
      <dgm:prSet presAssocID="{7DF68270-07A9-5C4A-A707-12FE06003CA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BC783-B2D9-8940-B383-E4372C797D75}" type="pres">
      <dgm:prSet presAssocID="{56E0D3FB-586F-3941-9751-CFE6EAF94A6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7B71BF8F-4E00-AD46-B95E-5D0CB2A71C4C}" type="pres">
      <dgm:prSet presAssocID="{56E0D3FB-586F-3941-9751-CFE6EAF94A6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7778BDF-46DC-314C-8024-CEFEE0062356}" type="pres">
      <dgm:prSet presAssocID="{742D182D-03E4-6747-AC63-98CEB01E3BE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757F3-BBF0-534A-8E8D-DCEC2002C529}" type="pres">
      <dgm:prSet presAssocID="{610213A9-2A10-044F-A868-38E06F365AE4}" presName="parTrans" presStyleLbl="sibTrans2D1" presStyleIdx="5" presStyleCnt="8"/>
      <dgm:spPr/>
      <dgm:t>
        <a:bodyPr/>
        <a:lstStyle/>
        <a:p>
          <a:endParaRPr lang="en-US"/>
        </a:p>
      </dgm:t>
    </dgm:pt>
    <dgm:pt modelId="{59500DCF-A1FA-704D-84CD-C5373D2AD6FB}" type="pres">
      <dgm:prSet presAssocID="{610213A9-2A10-044F-A868-38E06F365AE4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6BA027D-28B3-104C-B377-01C68FEBB59E}" type="pres">
      <dgm:prSet presAssocID="{0AC326C9-0939-7E46-8D08-B47738E0172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B9545-A747-8444-B7DC-D2722D84EEFA}" type="pres">
      <dgm:prSet presAssocID="{CFD4C4C5-8A31-1F4F-8A3A-149CE1049B74}" presName="parTrans" presStyleLbl="sibTrans2D1" presStyleIdx="6" presStyleCnt="8"/>
      <dgm:spPr/>
      <dgm:t>
        <a:bodyPr/>
        <a:lstStyle/>
        <a:p>
          <a:endParaRPr lang="en-US"/>
        </a:p>
      </dgm:t>
    </dgm:pt>
    <dgm:pt modelId="{748DD3CA-62C4-9A42-9813-83E7ECEF903C}" type="pres">
      <dgm:prSet presAssocID="{CFD4C4C5-8A31-1F4F-8A3A-149CE1049B74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4272826A-BD91-AF43-834F-E466D641C187}" type="pres">
      <dgm:prSet presAssocID="{CFA567BC-61F3-4846-9BAB-2EE1301D701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B110C-0BF1-AD46-B77E-2FF676F3C61C}" type="pres">
      <dgm:prSet presAssocID="{8A3EC51E-2958-2B48-9AC3-ACE178D9FE5C}" presName="parTrans" presStyleLbl="sibTrans2D1" presStyleIdx="7" presStyleCnt="8"/>
      <dgm:spPr/>
      <dgm:t>
        <a:bodyPr/>
        <a:lstStyle/>
        <a:p>
          <a:endParaRPr lang="en-US"/>
        </a:p>
      </dgm:t>
    </dgm:pt>
    <dgm:pt modelId="{408A828E-49E7-4143-A28F-7798AADBDEF5}" type="pres">
      <dgm:prSet presAssocID="{8A3EC51E-2958-2B48-9AC3-ACE178D9FE5C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9CCA36A8-D796-824F-A840-390CF622E898}" type="pres">
      <dgm:prSet presAssocID="{394AC29F-B62C-4C45-B7C6-303546D5FB5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0BCB82-D69C-2B44-A30A-473FFB271A02}" srcId="{FE3C83BD-0468-EF40-A263-1F521C748F1B}" destId="{394AC29F-B62C-4C45-B7C6-303546D5FB57}" srcOrd="7" destOrd="0" parTransId="{8A3EC51E-2958-2B48-9AC3-ACE178D9FE5C}" sibTransId="{8074C820-009F-C24D-90C7-95612A109172}"/>
    <dgm:cxn modelId="{DBEAC4B6-AA2C-AB4C-B958-81465EC25A12}" srcId="{FE3C83BD-0468-EF40-A263-1F521C748F1B}" destId="{0AC326C9-0939-7E46-8D08-B47738E01727}" srcOrd="5" destOrd="0" parTransId="{610213A9-2A10-044F-A868-38E06F365AE4}" sibTransId="{AE239694-29EB-7B4D-ADB8-B9F029E12833}"/>
    <dgm:cxn modelId="{0F6AEB03-0EF3-3647-A65D-54549AF097B8}" srcId="{FE3C83BD-0468-EF40-A263-1F521C748F1B}" destId="{1D76235B-60A0-694A-92DB-8E6B7056B4D1}" srcOrd="1" destOrd="0" parTransId="{98B11028-0C05-AF43-B4C4-791A342A8EB1}" sibTransId="{2D8A3E83-3910-1944-8533-68051A7C0647}"/>
    <dgm:cxn modelId="{7AC138AA-F6C6-498D-8EBD-95D6D3E147B8}" type="presOf" srcId="{8A3EC51E-2958-2B48-9AC3-ACE178D9FE5C}" destId="{E6AB110C-0BF1-AD46-B77E-2FF676F3C61C}" srcOrd="0" destOrd="0" presId="urn:microsoft.com/office/officeart/2005/8/layout/radial5"/>
    <dgm:cxn modelId="{42156E7A-2981-4384-9A8D-0691D1BE6097}" type="presOf" srcId="{CFA567BC-61F3-4846-9BAB-2EE1301D7012}" destId="{4272826A-BD91-AF43-834F-E466D641C187}" srcOrd="0" destOrd="0" presId="urn:microsoft.com/office/officeart/2005/8/layout/radial5"/>
    <dgm:cxn modelId="{9D19EA08-528D-4A93-8C03-749B0E6D02E2}" type="presOf" srcId="{56E0D3FB-586F-3941-9751-CFE6EAF94A69}" destId="{05DBC783-B2D9-8940-B383-E4372C797D75}" srcOrd="0" destOrd="0" presId="urn:microsoft.com/office/officeart/2005/8/layout/radial5"/>
    <dgm:cxn modelId="{E964E6A5-3202-4895-9E61-42CC4068BE16}" type="presOf" srcId="{610213A9-2A10-044F-A868-38E06F365AE4}" destId="{A6A757F3-BBF0-534A-8E8D-DCEC2002C529}" srcOrd="0" destOrd="0" presId="urn:microsoft.com/office/officeart/2005/8/layout/radial5"/>
    <dgm:cxn modelId="{692CF3F0-CDB0-1E47-BDD2-3878C39E5ACB}" srcId="{FE3C83BD-0468-EF40-A263-1F521C748F1B}" destId="{CFA567BC-61F3-4846-9BAB-2EE1301D7012}" srcOrd="6" destOrd="0" parTransId="{CFD4C4C5-8A31-1F4F-8A3A-149CE1049B74}" sibTransId="{5F8E5504-7EC2-2946-97FB-DE807EC58EA8}"/>
    <dgm:cxn modelId="{BF402A8F-F3F4-4CF6-BA6C-0B331985A14A}" type="presOf" srcId="{91DD3AF7-793B-124E-A2C5-597C0E3AC291}" destId="{31B5532B-9D4D-8748-B432-092E57D33921}" srcOrd="1" destOrd="0" presId="urn:microsoft.com/office/officeart/2005/8/layout/radial5"/>
    <dgm:cxn modelId="{19A988E9-C9BE-4089-9AAF-24C27748EBFA}" type="presOf" srcId="{394AC29F-B62C-4C45-B7C6-303546D5FB57}" destId="{9CCA36A8-D796-824F-A840-390CF622E898}" srcOrd="0" destOrd="0" presId="urn:microsoft.com/office/officeart/2005/8/layout/radial5"/>
    <dgm:cxn modelId="{66979326-6633-AE43-8FD0-1BA78C47189E}" srcId="{FE3C83BD-0468-EF40-A263-1F521C748F1B}" destId="{0F04E112-3B73-6C40-8E64-BEC78B5C75F3}" srcOrd="0" destOrd="0" parTransId="{D17CC145-13BA-924F-AA18-9874F61E3D21}" sibTransId="{206C1429-959E-E64F-A850-2676D5140DDE}"/>
    <dgm:cxn modelId="{078F59BE-CEFE-4C69-91D7-B4F64FBAEB12}" type="presOf" srcId="{1D76235B-60A0-694A-92DB-8E6B7056B4D1}" destId="{BA5285F3-5CA9-6A4C-9363-951F512C6A60}" srcOrd="0" destOrd="0" presId="urn:microsoft.com/office/officeart/2005/8/layout/radial5"/>
    <dgm:cxn modelId="{5917694C-B1E1-4351-BB32-87DCA1CF8FA0}" type="presOf" srcId="{0AC326C9-0939-7E46-8D08-B47738E01727}" destId="{66BA027D-28B3-104C-B377-01C68FEBB59E}" srcOrd="0" destOrd="0" presId="urn:microsoft.com/office/officeart/2005/8/layout/radial5"/>
    <dgm:cxn modelId="{01982343-ED5D-45CB-A48A-5DBAC949BEAF}" type="presOf" srcId="{91DD3AF7-793B-124E-A2C5-597C0E3AC291}" destId="{BFFA83C9-95B2-1040-831D-F4F0D4D00EED}" srcOrd="0" destOrd="0" presId="urn:microsoft.com/office/officeart/2005/8/layout/radial5"/>
    <dgm:cxn modelId="{4C71200B-11E7-48CE-846D-67C24732FC62}" type="presOf" srcId="{D17CC145-13BA-924F-AA18-9874F61E3D21}" destId="{8DEB47B6-0452-9848-A2F0-99F63911A27A}" srcOrd="1" destOrd="0" presId="urn:microsoft.com/office/officeart/2005/8/layout/radial5"/>
    <dgm:cxn modelId="{A2F9E965-2765-4D27-B9A0-7F783678831E}" type="presOf" srcId="{2E722BE0-7018-B943-A659-11AAA9979971}" destId="{7E668E42-0A33-1A43-838F-8A797F52BDB8}" srcOrd="1" destOrd="0" presId="urn:microsoft.com/office/officeart/2005/8/layout/radial5"/>
    <dgm:cxn modelId="{2DAF763A-E3D7-E249-B36C-DBE49734B6CF}" srcId="{FE3C83BD-0468-EF40-A263-1F521C748F1B}" destId="{742D182D-03E4-6747-AC63-98CEB01E3BEB}" srcOrd="4" destOrd="0" parTransId="{56E0D3FB-586F-3941-9751-CFE6EAF94A69}" sibTransId="{08F4785E-0EE8-724C-8121-2F1231B32AB2}"/>
    <dgm:cxn modelId="{60C417C8-0DC1-48B4-AF46-A958971F4A2F}" type="presOf" srcId="{CFD4C4C5-8A31-1F4F-8A3A-149CE1049B74}" destId="{1FCB9545-A747-8444-B7DC-D2722D84EEFA}" srcOrd="0" destOrd="0" presId="urn:microsoft.com/office/officeart/2005/8/layout/radial5"/>
    <dgm:cxn modelId="{6D57C8BA-6400-4BE0-BCDD-29CDB9E8CF5B}" type="presOf" srcId="{95CFA810-43D4-5B41-9659-31D9E4684614}" destId="{F573DF89-1A4C-754A-9B94-6185DB9EBA71}" srcOrd="0" destOrd="0" presId="urn:microsoft.com/office/officeart/2005/8/layout/radial5"/>
    <dgm:cxn modelId="{E753A9CF-F4AA-4F1F-99E2-E3CFB9036FA8}" type="presOf" srcId="{7DF68270-07A9-5C4A-A707-12FE06003CAD}" destId="{4C29DB83-309E-0946-9397-C9A609186E40}" srcOrd="0" destOrd="0" presId="urn:microsoft.com/office/officeart/2005/8/layout/radial5"/>
    <dgm:cxn modelId="{0280FF49-1650-4E95-8BC3-20206E2A5324}" type="presOf" srcId="{FE3C83BD-0468-EF40-A263-1F521C748F1B}" destId="{A78504AA-8E3E-2E42-B0E1-A6B9064D1EDA}" srcOrd="0" destOrd="0" presId="urn:microsoft.com/office/officeart/2005/8/layout/radial5"/>
    <dgm:cxn modelId="{585773ED-4D84-4E2D-A8DC-22E1B52DD1AC}" type="presOf" srcId="{610213A9-2A10-044F-A868-38E06F365AE4}" destId="{59500DCF-A1FA-704D-84CD-C5373D2AD6FB}" srcOrd="1" destOrd="0" presId="urn:microsoft.com/office/officeart/2005/8/layout/radial5"/>
    <dgm:cxn modelId="{076234E5-8CB4-1542-8A49-1BD720D92C81}" srcId="{58C6A79A-07F9-AC4C-B458-9CE2AB7B8F8A}" destId="{FE3C83BD-0468-EF40-A263-1F521C748F1B}" srcOrd="0" destOrd="0" parTransId="{66105224-E213-CE48-B4D9-B3B3BBEA03AD}" sibTransId="{70A1D821-2C51-F74B-AA2E-54B91AF659AF}"/>
    <dgm:cxn modelId="{8C61FF36-38A6-48A4-AEF0-02BACA231201}" type="presOf" srcId="{D17CC145-13BA-924F-AA18-9874F61E3D21}" destId="{6BDECB79-7D39-5347-A215-6032312D712D}" srcOrd="0" destOrd="0" presId="urn:microsoft.com/office/officeart/2005/8/layout/radial5"/>
    <dgm:cxn modelId="{99B3DF08-39E5-499D-A9D0-C68869F15573}" type="presOf" srcId="{742D182D-03E4-6747-AC63-98CEB01E3BEB}" destId="{47778BDF-46DC-314C-8024-CEFEE0062356}" srcOrd="0" destOrd="0" presId="urn:microsoft.com/office/officeart/2005/8/layout/radial5"/>
    <dgm:cxn modelId="{C403157E-5996-46F5-9981-1A91ACC5A868}" type="presOf" srcId="{8A3EC51E-2958-2B48-9AC3-ACE178D9FE5C}" destId="{408A828E-49E7-4143-A28F-7798AADBDEF5}" srcOrd="1" destOrd="0" presId="urn:microsoft.com/office/officeart/2005/8/layout/radial5"/>
    <dgm:cxn modelId="{ADE2F0B8-B886-45A5-9BE2-3C57D5459A7C}" type="presOf" srcId="{98B11028-0C05-AF43-B4C4-791A342A8EB1}" destId="{5F1E46D6-CEB1-B643-B855-0EAC44B05F09}" srcOrd="1" destOrd="0" presId="urn:microsoft.com/office/officeart/2005/8/layout/radial5"/>
    <dgm:cxn modelId="{1D8F5604-B0A7-4CDC-9260-713DB538BE6C}" type="presOf" srcId="{2E722BE0-7018-B943-A659-11AAA9979971}" destId="{46B02414-86AC-9743-8809-C70ACBF5E603}" srcOrd="0" destOrd="0" presId="urn:microsoft.com/office/officeart/2005/8/layout/radial5"/>
    <dgm:cxn modelId="{5F198ABB-9E32-4336-923F-9C43A6F92D45}" type="presOf" srcId="{98B11028-0C05-AF43-B4C4-791A342A8EB1}" destId="{7324AA34-3297-3648-BD83-6F2A11CBC0D2}" srcOrd="0" destOrd="0" presId="urn:microsoft.com/office/officeart/2005/8/layout/radial5"/>
    <dgm:cxn modelId="{CC865C3D-6757-482B-9A56-70898C7DCA92}" type="presOf" srcId="{58C6A79A-07F9-AC4C-B458-9CE2AB7B8F8A}" destId="{C8D7B27F-EA72-E94B-B7EB-66E77F1101E5}" srcOrd="0" destOrd="0" presId="urn:microsoft.com/office/officeart/2005/8/layout/radial5"/>
    <dgm:cxn modelId="{A7489C8B-53CB-4729-B55B-568707D61E19}" type="presOf" srcId="{0F04E112-3B73-6C40-8E64-BEC78B5C75F3}" destId="{F6AE6B4A-C58A-B646-99A9-4A3A418743FA}" srcOrd="0" destOrd="0" presId="urn:microsoft.com/office/officeart/2005/8/layout/radial5"/>
    <dgm:cxn modelId="{7DE61ECF-F600-48A7-B55D-B07A613C7972}" type="presOf" srcId="{CFD4C4C5-8A31-1F4F-8A3A-149CE1049B74}" destId="{748DD3CA-62C4-9A42-9813-83E7ECEF903C}" srcOrd="1" destOrd="0" presId="urn:microsoft.com/office/officeart/2005/8/layout/radial5"/>
    <dgm:cxn modelId="{B4F6F1B4-9D93-4D5E-88DC-B23553451747}" type="presOf" srcId="{56E0D3FB-586F-3941-9751-CFE6EAF94A69}" destId="{7B71BF8F-4E00-AD46-B95E-5D0CB2A71C4C}" srcOrd="1" destOrd="0" presId="urn:microsoft.com/office/officeart/2005/8/layout/radial5"/>
    <dgm:cxn modelId="{5FDDEFE7-9579-D24A-9AEE-04A443C541B2}" srcId="{FE3C83BD-0468-EF40-A263-1F521C748F1B}" destId="{95CFA810-43D4-5B41-9659-31D9E4684614}" srcOrd="2" destOrd="0" parTransId="{2E722BE0-7018-B943-A659-11AAA9979971}" sibTransId="{09062451-FB2C-394D-863E-3900B4CE6968}"/>
    <dgm:cxn modelId="{9FF941E3-8189-8C48-946E-2661038AB0E6}" srcId="{FE3C83BD-0468-EF40-A263-1F521C748F1B}" destId="{7DF68270-07A9-5C4A-A707-12FE06003CAD}" srcOrd="3" destOrd="0" parTransId="{91DD3AF7-793B-124E-A2C5-597C0E3AC291}" sibTransId="{3812D67B-C0E3-FA46-8D3A-10E851AD5DBE}"/>
    <dgm:cxn modelId="{0645E9DC-B51B-40B1-974F-259152351A10}" type="presParOf" srcId="{C8D7B27F-EA72-E94B-B7EB-66E77F1101E5}" destId="{A78504AA-8E3E-2E42-B0E1-A6B9064D1EDA}" srcOrd="0" destOrd="0" presId="urn:microsoft.com/office/officeart/2005/8/layout/radial5"/>
    <dgm:cxn modelId="{1EB0ACB1-724B-42A3-BF9F-B8A8C945F33B}" type="presParOf" srcId="{C8D7B27F-EA72-E94B-B7EB-66E77F1101E5}" destId="{6BDECB79-7D39-5347-A215-6032312D712D}" srcOrd="1" destOrd="0" presId="urn:microsoft.com/office/officeart/2005/8/layout/radial5"/>
    <dgm:cxn modelId="{852BFEB0-21DB-41D4-93A7-8561FBDE9C78}" type="presParOf" srcId="{6BDECB79-7D39-5347-A215-6032312D712D}" destId="{8DEB47B6-0452-9848-A2F0-99F63911A27A}" srcOrd="0" destOrd="0" presId="urn:microsoft.com/office/officeart/2005/8/layout/radial5"/>
    <dgm:cxn modelId="{09927039-2952-410D-B025-4A4D3EA2BF4B}" type="presParOf" srcId="{C8D7B27F-EA72-E94B-B7EB-66E77F1101E5}" destId="{F6AE6B4A-C58A-B646-99A9-4A3A418743FA}" srcOrd="2" destOrd="0" presId="urn:microsoft.com/office/officeart/2005/8/layout/radial5"/>
    <dgm:cxn modelId="{C1656C1B-18A0-4C62-9895-02B9768DA2CD}" type="presParOf" srcId="{C8D7B27F-EA72-E94B-B7EB-66E77F1101E5}" destId="{7324AA34-3297-3648-BD83-6F2A11CBC0D2}" srcOrd="3" destOrd="0" presId="urn:microsoft.com/office/officeart/2005/8/layout/radial5"/>
    <dgm:cxn modelId="{48052CC8-D48E-42CB-B87C-71C4186DE121}" type="presParOf" srcId="{7324AA34-3297-3648-BD83-6F2A11CBC0D2}" destId="{5F1E46D6-CEB1-B643-B855-0EAC44B05F09}" srcOrd="0" destOrd="0" presId="urn:microsoft.com/office/officeart/2005/8/layout/radial5"/>
    <dgm:cxn modelId="{067CD466-6862-4260-9AB4-71AAEB007FF7}" type="presParOf" srcId="{C8D7B27F-EA72-E94B-B7EB-66E77F1101E5}" destId="{BA5285F3-5CA9-6A4C-9363-951F512C6A60}" srcOrd="4" destOrd="0" presId="urn:microsoft.com/office/officeart/2005/8/layout/radial5"/>
    <dgm:cxn modelId="{F6079A4C-CF4F-416F-B946-4176C72B3175}" type="presParOf" srcId="{C8D7B27F-EA72-E94B-B7EB-66E77F1101E5}" destId="{46B02414-86AC-9743-8809-C70ACBF5E603}" srcOrd="5" destOrd="0" presId="urn:microsoft.com/office/officeart/2005/8/layout/radial5"/>
    <dgm:cxn modelId="{9926E1D8-E43E-481E-AB8A-C1AF4F2DB4F1}" type="presParOf" srcId="{46B02414-86AC-9743-8809-C70ACBF5E603}" destId="{7E668E42-0A33-1A43-838F-8A797F52BDB8}" srcOrd="0" destOrd="0" presId="urn:microsoft.com/office/officeart/2005/8/layout/radial5"/>
    <dgm:cxn modelId="{2A9E06F7-6512-4540-9F23-4458129FEA33}" type="presParOf" srcId="{C8D7B27F-EA72-E94B-B7EB-66E77F1101E5}" destId="{F573DF89-1A4C-754A-9B94-6185DB9EBA71}" srcOrd="6" destOrd="0" presId="urn:microsoft.com/office/officeart/2005/8/layout/radial5"/>
    <dgm:cxn modelId="{782B66E9-9444-4943-B8A1-9647FEC79266}" type="presParOf" srcId="{C8D7B27F-EA72-E94B-B7EB-66E77F1101E5}" destId="{BFFA83C9-95B2-1040-831D-F4F0D4D00EED}" srcOrd="7" destOrd="0" presId="urn:microsoft.com/office/officeart/2005/8/layout/radial5"/>
    <dgm:cxn modelId="{1578F8A2-F406-41FB-8363-3942C88816F9}" type="presParOf" srcId="{BFFA83C9-95B2-1040-831D-F4F0D4D00EED}" destId="{31B5532B-9D4D-8748-B432-092E57D33921}" srcOrd="0" destOrd="0" presId="urn:microsoft.com/office/officeart/2005/8/layout/radial5"/>
    <dgm:cxn modelId="{217A31C1-EA4E-4763-92F4-15E3D1575329}" type="presParOf" srcId="{C8D7B27F-EA72-E94B-B7EB-66E77F1101E5}" destId="{4C29DB83-309E-0946-9397-C9A609186E40}" srcOrd="8" destOrd="0" presId="urn:microsoft.com/office/officeart/2005/8/layout/radial5"/>
    <dgm:cxn modelId="{0AB7342F-24E5-478E-B4BB-86B7DAF30B4F}" type="presParOf" srcId="{C8D7B27F-EA72-E94B-B7EB-66E77F1101E5}" destId="{05DBC783-B2D9-8940-B383-E4372C797D75}" srcOrd="9" destOrd="0" presId="urn:microsoft.com/office/officeart/2005/8/layout/radial5"/>
    <dgm:cxn modelId="{7AC9ECB5-BAB3-4702-94D7-2EC7F2A838AC}" type="presParOf" srcId="{05DBC783-B2D9-8940-B383-E4372C797D75}" destId="{7B71BF8F-4E00-AD46-B95E-5D0CB2A71C4C}" srcOrd="0" destOrd="0" presId="urn:microsoft.com/office/officeart/2005/8/layout/radial5"/>
    <dgm:cxn modelId="{EA931315-B001-45C7-B502-83A18E900011}" type="presParOf" srcId="{C8D7B27F-EA72-E94B-B7EB-66E77F1101E5}" destId="{47778BDF-46DC-314C-8024-CEFEE0062356}" srcOrd="10" destOrd="0" presId="urn:microsoft.com/office/officeart/2005/8/layout/radial5"/>
    <dgm:cxn modelId="{96C59859-4EFE-4EB4-A63C-647721051B3C}" type="presParOf" srcId="{C8D7B27F-EA72-E94B-B7EB-66E77F1101E5}" destId="{A6A757F3-BBF0-534A-8E8D-DCEC2002C529}" srcOrd="11" destOrd="0" presId="urn:microsoft.com/office/officeart/2005/8/layout/radial5"/>
    <dgm:cxn modelId="{25CE6EA1-E096-451A-B21C-0CAEFE9393EB}" type="presParOf" srcId="{A6A757F3-BBF0-534A-8E8D-DCEC2002C529}" destId="{59500DCF-A1FA-704D-84CD-C5373D2AD6FB}" srcOrd="0" destOrd="0" presId="urn:microsoft.com/office/officeart/2005/8/layout/radial5"/>
    <dgm:cxn modelId="{7D8B0685-BA52-4F12-A141-0333221C0AAD}" type="presParOf" srcId="{C8D7B27F-EA72-E94B-B7EB-66E77F1101E5}" destId="{66BA027D-28B3-104C-B377-01C68FEBB59E}" srcOrd="12" destOrd="0" presId="urn:microsoft.com/office/officeart/2005/8/layout/radial5"/>
    <dgm:cxn modelId="{4EA39D74-A1DC-4CCB-B0DE-0CE79E2A94B9}" type="presParOf" srcId="{C8D7B27F-EA72-E94B-B7EB-66E77F1101E5}" destId="{1FCB9545-A747-8444-B7DC-D2722D84EEFA}" srcOrd="13" destOrd="0" presId="urn:microsoft.com/office/officeart/2005/8/layout/radial5"/>
    <dgm:cxn modelId="{6801D419-F1A8-4CE2-9246-711130A0655C}" type="presParOf" srcId="{1FCB9545-A747-8444-B7DC-D2722D84EEFA}" destId="{748DD3CA-62C4-9A42-9813-83E7ECEF903C}" srcOrd="0" destOrd="0" presId="urn:microsoft.com/office/officeart/2005/8/layout/radial5"/>
    <dgm:cxn modelId="{B2499004-291C-462C-9160-EB3D7D766008}" type="presParOf" srcId="{C8D7B27F-EA72-E94B-B7EB-66E77F1101E5}" destId="{4272826A-BD91-AF43-834F-E466D641C187}" srcOrd="14" destOrd="0" presId="urn:microsoft.com/office/officeart/2005/8/layout/radial5"/>
    <dgm:cxn modelId="{8B67F579-067C-4E3E-8619-F20B019F77C1}" type="presParOf" srcId="{C8D7B27F-EA72-E94B-B7EB-66E77F1101E5}" destId="{E6AB110C-0BF1-AD46-B77E-2FF676F3C61C}" srcOrd="15" destOrd="0" presId="urn:microsoft.com/office/officeart/2005/8/layout/radial5"/>
    <dgm:cxn modelId="{5BFC1746-54C1-4E14-8028-C80686E4BD0F}" type="presParOf" srcId="{E6AB110C-0BF1-AD46-B77E-2FF676F3C61C}" destId="{408A828E-49E7-4143-A28F-7798AADBDEF5}" srcOrd="0" destOrd="0" presId="urn:microsoft.com/office/officeart/2005/8/layout/radial5"/>
    <dgm:cxn modelId="{07EEA0AA-6BD0-4EE2-9A24-2DBC4A6A8B2A}" type="presParOf" srcId="{C8D7B27F-EA72-E94B-B7EB-66E77F1101E5}" destId="{9CCA36A8-D796-824F-A840-390CF622E898}" srcOrd="16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504AA-8E3E-2E42-B0E1-A6B9064D1EDA}">
      <dsp:nvSpPr>
        <dsp:cNvPr id="0" name=""/>
        <dsp:cNvSpPr/>
      </dsp:nvSpPr>
      <dsp:spPr>
        <a:xfrm>
          <a:off x="3598176" y="2569476"/>
          <a:ext cx="1719046" cy="1719046"/>
        </a:xfrm>
        <a:prstGeom prst="ellipse">
          <a:avLst/>
        </a:prstGeom>
        <a:noFill/>
        <a:ln w="762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849924" y="2821224"/>
        <a:ext cx="1215550" cy="1215550"/>
      </dsp:txXfrm>
    </dsp:sp>
    <dsp:sp modelId="{6BDECB79-7D39-5347-A215-6032312D712D}">
      <dsp:nvSpPr>
        <dsp:cNvPr id="0" name=""/>
        <dsp:cNvSpPr/>
      </dsp:nvSpPr>
      <dsp:spPr>
        <a:xfrm rot="16200000">
          <a:off x="4193234" y="1793216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272574" y="1989451"/>
        <a:ext cx="370252" cy="350685"/>
      </dsp:txXfrm>
    </dsp:sp>
    <dsp:sp modelId="{F6AE6B4A-C58A-B646-99A9-4A3A418743FA}">
      <dsp:nvSpPr>
        <dsp:cNvPr id="0" name=""/>
        <dsp:cNvSpPr/>
      </dsp:nvSpPr>
      <dsp:spPr>
        <a:xfrm>
          <a:off x="3684128" y="24350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10702" y="250924"/>
        <a:ext cx="1093994" cy="1093994"/>
      </dsp:txXfrm>
    </dsp:sp>
    <dsp:sp modelId="{7324AA34-3297-3648-BD83-6F2A11CBC0D2}">
      <dsp:nvSpPr>
        <dsp:cNvPr id="0" name=""/>
        <dsp:cNvSpPr/>
      </dsp:nvSpPr>
      <dsp:spPr>
        <a:xfrm rot="18900000">
          <a:off x="5143264" y="2186731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166502" y="2359727"/>
        <a:ext cx="370252" cy="350685"/>
      </dsp:txXfrm>
    </dsp:sp>
    <dsp:sp modelId="{BA5285F3-5CA9-6A4C-9363-951F512C6A60}">
      <dsp:nvSpPr>
        <dsp:cNvPr id="0" name=""/>
        <dsp:cNvSpPr/>
      </dsp:nvSpPr>
      <dsp:spPr>
        <a:xfrm>
          <a:off x="5544582" y="794975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771156" y="1021549"/>
        <a:ext cx="1093994" cy="1093994"/>
      </dsp:txXfrm>
    </dsp:sp>
    <dsp:sp modelId="{46B02414-86AC-9743-8809-C70ACBF5E603}">
      <dsp:nvSpPr>
        <dsp:cNvPr id="0" name=""/>
        <dsp:cNvSpPr/>
      </dsp:nvSpPr>
      <dsp:spPr>
        <a:xfrm>
          <a:off x="5536779" y="3136762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536779" y="3253657"/>
        <a:ext cx="370252" cy="350685"/>
      </dsp:txXfrm>
    </dsp:sp>
    <dsp:sp modelId="{F573DF89-1A4C-754A-9B94-6185DB9EBA71}">
      <dsp:nvSpPr>
        <dsp:cNvPr id="0" name=""/>
        <dsp:cNvSpPr/>
      </dsp:nvSpPr>
      <dsp:spPr>
        <a:xfrm>
          <a:off x="6315207" y="2655428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541781" y="2882002"/>
        <a:ext cx="1093994" cy="1093994"/>
      </dsp:txXfrm>
    </dsp:sp>
    <dsp:sp modelId="{BFFA83C9-95B2-1040-831D-F4F0D4D00EED}">
      <dsp:nvSpPr>
        <dsp:cNvPr id="0" name=""/>
        <dsp:cNvSpPr/>
      </dsp:nvSpPr>
      <dsp:spPr>
        <a:xfrm rot="2700000">
          <a:off x="5143264" y="4086792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166502" y="4147586"/>
        <a:ext cx="370252" cy="350685"/>
      </dsp:txXfrm>
    </dsp:sp>
    <dsp:sp modelId="{4C29DB83-309E-0946-9397-C9A609186E40}">
      <dsp:nvSpPr>
        <dsp:cNvPr id="0" name=""/>
        <dsp:cNvSpPr/>
      </dsp:nvSpPr>
      <dsp:spPr>
        <a:xfrm>
          <a:off x="5544582" y="4515882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771156" y="4742456"/>
        <a:ext cx="1093994" cy="1093994"/>
      </dsp:txXfrm>
    </dsp:sp>
    <dsp:sp modelId="{05DBC783-B2D9-8940-B383-E4372C797D75}">
      <dsp:nvSpPr>
        <dsp:cNvPr id="0" name=""/>
        <dsp:cNvSpPr/>
      </dsp:nvSpPr>
      <dsp:spPr>
        <a:xfrm rot="5400000">
          <a:off x="4193234" y="4480307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272574" y="4517863"/>
        <a:ext cx="370252" cy="350685"/>
      </dsp:txXfrm>
    </dsp:sp>
    <dsp:sp modelId="{47778BDF-46DC-314C-8024-CEFEE0062356}">
      <dsp:nvSpPr>
        <dsp:cNvPr id="0" name=""/>
        <dsp:cNvSpPr/>
      </dsp:nvSpPr>
      <dsp:spPr>
        <a:xfrm>
          <a:off x="3684128" y="5286507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10702" y="5513081"/>
        <a:ext cx="1093994" cy="1093994"/>
      </dsp:txXfrm>
    </dsp:sp>
    <dsp:sp modelId="{A6A757F3-BBF0-534A-8E8D-DCEC2002C529}">
      <dsp:nvSpPr>
        <dsp:cNvPr id="0" name=""/>
        <dsp:cNvSpPr/>
      </dsp:nvSpPr>
      <dsp:spPr>
        <a:xfrm rot="8100000">
          <a:off x="3243203" y="4086792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378644" y="4147586"/>
        <a:ext cx="370252" cy="350685"/>
      </dsp:txXfrm>
    </dsp:sp>
    <dsp:sp modelId="{66BA027D-28B3-104C-B377-01C68FEBB59E}">
      <dsp:nvSpPr>
        <dsp:cNvPr id="0" name=""/>
        <dsp:cNvSpPr/>
      </dsp:nvSpPr>
      <dsp:spPr>
        <a:xfrm>
          <a:off x="1823675" y="4515882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050249" y="4742456"/>
        <a:ext cx="1093994" cy="1093994"/>
      </dsp:txXfrm>
    </dsp:sp>
    <dsp:sp modelId="{1FCB9545-A747-8444-B7DC-D2722D84EEFA}">
      <dsp:nvSpPr>
        <dsp:cNvPr id="0" name=""/>
        <dsp:cNvSpPr/>
      </dsp:nvSpPr>
      <dsp:spPr>
        <a:xfrm rot="10800000">
          <a:off x="2849688" y="3136762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008367" y="3253657"/>
        <a:ext cx="370252" cy="350685"/>
      </dsp:txXfrm>
    </dsp:sp>
    <dsp:sp modelId="{4272826A-BD91-AF43-834F-E466D641C187}">
      <dsp:nvSpPr>
        <dsp:cNvPr id="0" name=""/>
        <dsp:cNvSpPr/>
      </dsp:nvSpPr>
      <dsp:spPr>
        <a:xfrm>
          <a:off x="1053050" y="2655428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279624" y="2882002"/>
        <a:ext cx="1093994" cy="1093994"/>
      </dsp:txXfrm>
    </dsp:sp>
    <dsp:sp modelId="{E6AB110C-0BF1-AD46-B77E-2FF676F3C61C}">
      <dsp:nvSpPr>
        <dsp:cNvPr id="0" name=""/>
        <dsp:cNvSpPr/>
      </dsp:nvSpPr>
      <dsp:spPr>
        <a:xfrm rot="13500000">
          <a:off x="3243203" y="2186731"/>
          <a:ext cx="528931" cy="584475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378644" y="2359727"/>
        <a:ext cx="370252" cy="350685"/>
      </dsp:txXfrm>
    </dsp:sp>
    <dsp:sp modelId="{9CCA36A8-D796-824F-A840-390CF622E898}">
      <dsp:nvSpPr>
        <dsp:cNvPr id="0" name=""/>
        <dsp:cNvSpPr/>
      </dsp:nvSpPr>
      <dsp:spPr>
        <a:xfrm>
          <a:off x="1823675" y="794975"/>
          <a:ext cx="1547142" cy="1547142"/>
        </a:xfrm>
        <a:prstGeom prst="ellipse">
          <a:avLst/>
        </a:prstGeom>
        <a:noFill/>
        <a:ln w="38100" cmpd="sng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050249" y="1021549"/>
        <a:ext cx="1093994" cy="1093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9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7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4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7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0D80-2503-464E-B9F7-D6E0F8DA172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6169-A99F-4F15-B7A9-FD7E1A4A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9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838444"/>
              </p:ext>
            </p:extLst>
          </p:nvPr>
        </p:nvGraphicFramePr>
        <p:xfrm>
          <a:off x="152400" y="0"/>
          <a:ext cx="8915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75787" y="2967335"/>
            <a:ext cx="1068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Attention</a:t>
            </a:r>
          </a:p>
          <a:p>
            <a:r>
              <a:rPr lang="en-US" smtClean="0"/>
              <a:t>Grabber/</a:t>
            </a:r>
            <a:endParaRPr lang="en-US" dirty="0" smtClean="0"/>
          </a:p>
          <a:p>
            <a:r>
              <a:rPr lang="en-US" dirty="0" smtClean="0"/>
              <a:t>Hook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825A1A7C94F4A8BB14BEC0840052A" ma:contentTypeVersion="1" ma:contentTypeDescription="Create a new document." ma:contentTypeScope="" ma:versionID="38b87b79f8fdf99cdac8890bdad199ac">
  <xsd:schema xmlns:xsd="http://www.w3.org/2001/XMLSchema" xmlns:xs="http://www.w3.org/2001/XMLSchema" xmlns:p="http://schemas.microsoft.com/office/2006/metadata/properties" xmlns:ns3="22f0d353-2a33-4ad4-b511-c6dd1a0fa1cb" targetNamespace="http://schemas.microsoft.com/office/2006/metadata/properties" ma:root="true" ma:fieldsID="11811bea43d5a4fe226a1e4a3c1dcffa" ns3:_="">
    <xsd:import namespace="22f0d353-2a33-4ad4-b511-c6dd1a0f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0d353-2a33-4ad4-b511-c6dd1a0fa1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A762BE-8948-481B-8B9C-B7481D5C4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f0d353-2a33-4ad4-b511-c6dd1a0f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0B0AFE-7893-4B74-9B6D-A8A85A93EC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801734-EC93-4B8F-81C8-FA7675239E7F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2f0d353-2a33-4ad4-b511-c6dd1a0fa1cb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JOFFER, CINDY</dc:creator>
  <cp:lastModifiedBy>JOFFER,CINDY</cp:lastModifiedBy>
  <cp:revision>3</cp:revision>
  <dcterms:created xsi:type="dcterms:W3CDTF">2012-11-05T21:17:02Z</dcterms:created>
  <dcterms:modified xsi:type="dcterms:W3CDTF">2016-09-19T19:55:23Z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0x010100B5A825A1A7C94F4A8BB14BEC0840052A</vt:lpwstr>
  </property>
  <property fmtid="{D5CDD505-2E9C-101B-9397-08002B2CF9AE}" pid="3" name="IsMyDocuments">
    <vt:bool>true</vt:bool>
  </property>
</Properties>
</file>